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3" r:id="rId5"/>
    <p:sldId id="257" r:id="rId6"/>
    <p:sldId id="258" r:id="rId7"/>
    <p:sldId id="259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407A54-FD22-4D16-BECF-38C4010788D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F85853-F6C9-4B2A-A4A9-AD9C2148A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Wallace </a:t>
            </a:r>
            <a:r>
              <a:rPr lang="en-US" dirty="0" smtClean="0"/>
              <a:t>Middle School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plot is the series of events and actions that take place in a story.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pic>
        <p:nvPicPr>
          <p:cNvPr id="4" name="Picture 3" descr="film-strip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62200" y="2971800"/>
            <a:ext cx="3987209" cy="3429000"/>
          </a:xfrm>
          <a:prstGeom prst="rect">
            <a:avLst/>
          </a:prstGeom>
          <a:solidFill>
            <a:schemeClr val="bg2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Exposition</a:t>
            </a:r>
          </a:p>
          <a:p>
            <a:pPr lvl="1"/>
            <a:r>
              <a:rPr lang="en-US" dirty="0" smtClean="0"/>
              <a:t>The start of the story. The way things are before the action starts.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Rising Action</a:t>
            </a:r>
          </a:p>
          <a:p>
            <a:pPr lvl="1"/>
            <a:r>
              <a:rPr lang="en-US" dirty="0" smtClean="0"/>
              <a:t>The series of conflicts and crisis in the story that lead to the climax.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Climax</a:t>
            </a:r>
          </a:p>
          <a:p>
            <a:pPr lvl="1"/>
            <a:r>
              <a:rPr lang="en-US" dirty="0" smtClean="0"/>
              <a:t>The turning point. The most intense moment.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Falling Action</a:t>
            </a:r>
          </a:p>
          <a:p>
            <a:pPr lvl="1"/>
            <a:r>
              <a:rPr lang="en-US" dirty="0" smtClean="0"/>
              <a:t>All of the action which follows the climax.</a:t>
            </a:r>
          </a:p>
          <a:p>
            <a:endParaRPr lang="en-US" dirty="0" smtClean="0"/>
          </a:p>
          <a:p>
            <a:r>
              <a:rPr lang="en-US" dirty="0" smtClean="0"/>
              <a:t>Resolution (Denouement)</a:t>
            </a:r>
          </a:p>
          <a:p>
            <a:pPr lvl="1"/>
            <a:r>
              <a:rPr lang="en-US" dirty="0" smtClean="0"/>
              <a:t>The conclusion. The tying together of all of the story.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Plot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time, place and period in which the action takes place.</a:t>
            </a:r>
          </a:p>
          <a:p>
            <a:endParaRPr lang="en-US" dirty="0" smtClean="0"/>
          </a:p>
          <a:p>
            <a:r>
              <a:rPr lang="en-US" dirty="0" smtClean="0"/>
              <a:t>A novel can have many different settings throughout.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pic>
        <p:nvPicPr>
          <p:cNvPr id="4" name="Picture 3" descr="Arizona-Grand-Cany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505200"/>
            <a:ext cx="4744215" cy="31575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people appearing in the work of fiction.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pic>
        <p:nvPicPr>
          <p:cNvPr id="4" name="Picture 3" descr="mr_tour-character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90800" y="2819400"/>
            <a:ext cx="3678271" cy="34575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Character</a:t>
            </a:r>
          </a:p>
          <a:p>
            <a:pPr lvl="1"/>
            <a:r>
              <a:rPr lang="en-US" dirty="0" smtClean="0"/>
              <a:t>Stays the same throughout the story.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Dynamic Character</a:t>
            </a:r>
          </a:p>
          <a:p>
            <a:pPr lvl="1"/>
            <a:r>
              <a:rPr lang="en-US" dirty="0" smtClean="0"/>
              <a:t>Undergoes some type of change in the story.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Characters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514600"/>
            <a:ext cx="1752600" cy="10668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657600" y="2743200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2514600"/>
            <a:ext cx="17526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4800600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33800" y="4876800"/>
            <a:ext cx="1295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0200" y="4648200"/>
            <a:ext cx="20574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vs. Individual</a:t>
            </a:r>
          </a:p>
          <a:p>
            <a:endParaRPr lang="en-US" dirty="0" smtClean="0"/>
          </a:p>
          <a:p>
            <a:r>
              <a:rPr lang="en-US" dirty="0" smtClean="0"/>
              <a:t>Individual vs. Nature</a:t>
            </a:r>
          </a:p>
          <a:p>
            <a:endParaRPr lang="en-US" dirty="0" smtClean="0"/>
          </a:p>
          <a:p>
            <a:r>
              <a:rPr lang="en-US" dirty="0" smtClean="0"/>
              <a:t>Individual vs. Society</a:t>
            </a:r>
          </a:p>
          <a:p>
            <a:endParaRPr lang="en-US" dirty="0" smtClean="0"/>
          </a:p>
          <a:p>
            <a:r>
              <a:rPr lang="en-US" dirty="0" smtClean="0"/>
              <a:t>Individual vs. Himself or Herself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pic>
        <p:nvPicPr>
          <p:cNvPr id="4" name="Picture 3" descr="Conflict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 rot="5400000">
            <a:off x="4312920" y="2468880"/>
            <a:ext cx="6291072" cy="19629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theme of a piece of fiction is it’s central idea. </a:t>
            </a:r>
          </a:p>
          <a:p>
            <a:endParaRPr lang="en-US" dirty="0" smtClean="0"/>
          </a:p>
          <a:p>
            <a:r>
              <a:rPr lang="en-US" dirty="0" smtClean="0"/>
              <a:t>It can be a lesson that the author wants you to take away from the story.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4">
      <a:dk1>
        <a:sysClr val="windowText" lastClr="000000"/>
      </a:dk1>
      <a:lt1>
        <a:sysClr val="window" lastClr="FFFFFF"/>
      </a:lt1>
      <a:dk2>
        <a:srgbClr val="00449E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204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Constantia</vt:lpstr>
      <vt:lpstr>Wingdings 2</vt:lpstr>
      <vt:lpstr>Paper</vt:lpstr>
      <vt:lpstr>Elements of Fiction</vt:lpstr>
      <vt:lpstr>PowerPoint Presentation</vt:lpstr>
      <vt:lpstr>Plot</vt:lpstr>
      <vt:lpstr>Elements of Plot</vt:lpstr>
      <vt:lpstr>Setting</vt:lpstr>
      <vt:lpstr>Character</vt:lpstr>
      <vt:lpstr>2 Types of Characters</vt:lpstr>
      <vt:lpstr>Conflict</vt:lpstr>
      <vt:lpstr>Theme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Fiction</dc:title>
  <dc:creator>Administrator</dc:creator>
  <cp:lastModifiedBy>HP850</cp:lastModifiedBy>
  <cp:revision>4</cp:revision>
  <dcterms:created xsi:type="dcterms:W3CDTF">2013-01-10T02:49:44Z</dcterms:created>
  <dcterms:modified xsi:type="dcterms:W3CDTF">2014-06-24T11:57:16Z</dcterms:modified>
</cp:coreProperties>
</file>